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346" r:id="rId3"/>
    <p:sldId id="365" r:id="rId4"/>
    <p:sldId id="347" r:id="rId5"/>
  </p:sldIdLst>
  <p:sldSz cx="12192000" cy="6858000"/>
  <p:notesSz cx="6735763" cy="9869488"/>
  <p:custShowLst>
    <p:custShow name="돋보기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76005-2892-4BCF-AC3C-B2F286337AC8}" v="2" dt="2024-04-24T04:14:17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6353" autoAdjust="0"/>
  </p:normalViewPr>
  <p:slideViewPr>
    <p:cSldViewPr>
      <p:cViewPr varScale="1">
        <p:scale>
          <a:sx n="110" d="100"/>
          <a:sy n="110" d="100"/>
        </p:scale>
        <p:origin x="570" y="114"/>
      </p:cViewPr>
      <p:guideLst>
        <p:guide orient="horz" pos="2158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64" y="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2F50A14-F50F-52E2-BCD3-1043F3952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34D60E9-AE5D-0362-01EE-004DDC621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0F7E-2812-4CC7-A0D6-0A2628B3BF1A}" type="datetimeFigureOut">
              <a:rPr lang="ko-KR" altLang="en-US" smtClean="0"/>
              <a:t>2024-04-24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A087A6F-69A7-183B-6CC9-D4713B9303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F2743E-004D-FA26-0C97-42269361A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00152-3764-4C64-AAA3-4EF7E4C31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75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5CD1AB8-4A78-4709-B4FB-4CE1EDED0629}" type="datetime1">
              <a:rPr lang="ko-KR" altLang="en-US"/>
              <a:pPr lvl="0">
                <a:defRPr/>
              </a:pPr>
              <a:t>2024-04-24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D3286E0-17FA-4A2A-95E8-697269157411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D3286E0-17FA-4A2A-95E8-697269157411}" type="slidenum">
              <a:rPr lang="ko-KR" altLang="en-US" smtClean="0"/>
              <a:pPr lvl="0"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53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92D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385B6B9-ECE6-8A89-3849-4ABCDDC1E02A}"/>
              </a:ext>
            </a:extLst>
          </p:cNvPr>
          <p:cNvSpPr/>
          <p:nvPr userDrawn="1"/>
        </p:nvSpPr>
        <p:spPr>
          <a:xfrm>
            <a:off x="1127448" y="3068960"/>
            <a:ext cx="9909370" cy="1944216"/>
          </a:xfrm>
          <a:prstGeom prst="roundRect">
            <a:avLst>
              <a:gd name="adj" fmla="val 50000"/>
            </a:avLst>
          </a:prstGeom>
          <a:solidFill>
            <a:srgbClr val="4EB6AF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E589B5-38E6-B3FF-02EE-D15E493CF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3F215984-D00E-68A1-A902-44AEC5B47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0935" y="1854099"/>
            <a:ext cx="3137560" cy="2082691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D304579-236D-BF21-36BB-6DBB878CC4F5}"/>
              </a:ext>
            </a:extLst>
          </p:cNvPr>
          <p:cNvSpPr/>
          <p:nvPr userDrawn="1"/>
        </p:nvSpPr>
        <p:spPr>
          <a:xfrm>
            <a:off x="1030093" y="2996953"/>
            <a:ext cx="9909370" cy="1944216"/>
          </a:xfrm>
          <a:prstGeom prst="roundRect">
            <a:avLst>
              <a:gd name="adj" fmla="val 50000"/>
            </a:avLst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A85DF7BE-0378-064C-6DAE-7F44E8F419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4297">
            <a:off x="1309959" y="3186191"/>
            <a:ext cx="470615" cy="8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7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bg>
      <p:bgPr>
        <a:solidFill>
          <a:srgbClr val="FFD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385B6B9-ECE6-8A89-3849-4ABCDDC1E02A}"/>
              </a:ext>
            </a:extLst>
          </p:cNvPr>
          <p:cNvSpPr/>
          <p:nvPr userDrawn="1"/>
        </p:nvSpPr>
        <p:spPr>
          <a:xfrm>
            <a:off x="1127448" y="3068960"/>
            <a:ext cx="9909370" cy="1944216"/>
          </a:xfrm>
          <a:prstGeom prst="roundRect">
            <a:avLst>
              <a:gd name="adj" fmla="val 50000"/>
            </a:avLst>
          </a:prstGeom>
          <a:solidFill>
            <a:srgbClr val="FAD00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E589B5-38E6-B3FF-02EE-D15E493CF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3F215984-D00E-68A1-A902-44AEC5B47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0935" y="1854099"/>
            <a:ext cx="3137560" cy="2082691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D304579-236D-BF21-36BB-6DBB878CC4F5}"/>
              </a:ext>
            </a:extLst>
          </p:cNvPr>
          <p:cNvSpPr/>
          <p:nvPr userDrawn="1"/>
        </p:nvSpPr>
        <p:spPr>
          <a:xfrm>
            <a:off x="1030093" y="2996953"/>
            <a:ext cx="9909370" cy="1944216"/>
          </a:xfrm>
          <a:prstGeom prst="roundRect">
            <a:avLst>
              <a:gd name="adj" fmla="val 50000"/>
            </a:avLst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A85DF7BE-0378-064C-6DAE-7F44E8F419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4297">
            <a:off x="1309959" y="3186191"/>
            <a:ext cx="470615" cy="8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원고">
    <p:bg>
      <p:bgPr>
        <a:solidFill>
          <a:srgbClr val="FFD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F3D6F1BB-326B-32B2-E56C-164F191E9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757" y="116632"/>
            <a:ext cx="1518713" cy="1008112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8C37A50C-A100-9D96-6290-CA0E9CC922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85618"/>
            <a:ext cx="6835464" cy="1416837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EB157F87-8C8D-E17C-F21B-D621F892D8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4297">
            <a:off x="1658281" y="712763"/>
            <a:ext cx="256373" cy="466133"/>
          </a:xfrm>
          <a:prstGeom prst="rect">
            <a:avLst/>
          </a:prstGeom>
        </p:spPr>
      </p:pic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8D28D33-8B7C-F6DD-5AB5-AEDC5539AEAA}"/>
              </a:ext>
            </a:extLst>
          </p:cNvPr>
          <p:cNvSpPr/>
          <p:nvPr userDrawn="1"/>
        </p:nvSpPr>
        <p:spPr>
          <a:xfrm>
            <a:off x="192444" y="1223426"/>
            <a:ext cx="11999556" cy="5634574"/>
          </a:xfrm>
          <a:custGeom>
            <a:avLst/>
            <a:gdLst>
              <a:gd name="connsiteX0" fmla="*/ 757976 w 11999556"/>
              <a:gd name="connsiteY0" fmla="*/ 0 h 5634574"/>
              <a:gd name="connsiteX1" fmla="*/ 11999556 w 11999556"/>
              <a:gd name="connsiteY1" fmla="*/ 0 h 5634574"/>
              <a:gd name="connsiteX2" fmla="*/ 11999556 w 11999556"/>
              <a:gd name="connsiteY2" fmla="*/ 5634574 h 5634574"/>
              <a:gd name="connsiteX3" fmla="*/ 0 w 11999556"/>
              <a:gd name="connsiteY3" fmla="*/ 5634574 h 5634574"/>
              <a:gd name="connsiteX4" fmla="*/ 0 w 11999556"/>
              <a:gd name="connsiteY4" fmla="*/ 757975 h 5634574"/>
              <a:gd name="connsiteX5" fmla="*/ 757976 w 11999556"/>
              <a:gd name="connsiteY5" fmla="*/ 0 h 563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634574">
                <a:moveTo>
                  <a:pt x="757976" y="0"/>
                </a:moveTo>
                <a:lnTo>
                  <a:pt x="11999556" y="0"/>
                </a:lnTo>
                <a:lnTo>
                  <a:pt x="11999556" y="5634574"/>
                </a:lnTo>
                <a:lnTo>
                  <a:pt x="0" y="5634574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15B2945-0EED-F1C9-819C-84F6F93287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8598FBA-C504-02DF-F182-24DF00E7D5BC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4C41094-AE7F-CA00-9B2B-9D6B83DD7689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7B25A7-8542-8318-F0F2-F16F054564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72157559-0D54-5A13-8AE6-1855E464D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6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08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1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2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3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  <p:sldLayoutId id="2147483656" r:id="rId6"/>
    <p:sldLayoutId id="2147483658" r:id="rId7"/>
  </p:sldLayoutIdLst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sv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slide" Target="slide1.xml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405043C7-D20D-20B0-4173-3FBA6996B8B5}"/>
              </a:ext>
            </a:extLst>
          </p:cNvPr>
          <p:cNvGrpSpPr/>
          <p:nvPr/>
        </p:nvGrpSpPr>
        <p:grpSpPr>
          <a:xfrm>
            <a:off x="575720" y="602905"/>
            <a:ext cx="841415" cy="841415"/>
            <a:chOff x="600075" y="984468"/>
            <a:chExt cx="841415" cy="841415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42D7C21-DBDB-B2AC-4195-A8D3610036FE}"/>
                </a:ext>
              </a:extLst>
            </p:cNvPr>
            <p:cNvSpPr/>
            <p:nvPr/>
          </p:nvSpPr>
          <p:spPr>
            <a:xfrm>
              <a:off x="600075" y="984468"/>
              <a:ext cx="841415" cy="8414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pic>
          <p:nvPicPr>
            <p:cNvPr id="19" name="그래픽 37">
              <a:extLst>
                <a:ext uri="{FF2B5EF4-FFF2-40B4-BE49-F238E27FC236}">
                  <a16:creationId xmlns:a16="http://schemas.microsoft.com/office/drawing/2014/main" id="{BBA67EBB-AD59-0067-9C78-CEC12131C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8123" y="1145212"/>
              <a:ext cx="275416" cy="565327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08303" y="764890"/>
            <a:ext cx="3101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600" b="1" spc="-300"/>
              <a:t>곱셈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6732" y="3463703"/>
            <a:ext cx="8758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ko-KR" altLang="en-US" sz="6000" b="1" spc="-300" dirty="0">
                <a:solidFill>
                  <a:srgbClr val="F47A45"/>
                </a:solidFill>
                <a:latin typeface="+mj-lt"/>
                <a:ea typeface="+mj-ea"/>
              </a:rPr>
              <a:t>수학</a:t>
            </a:r>
            <a:r>
              <a:rPr lang="ko-KR" altLang="en-US" sz="6000" b="1" spc="-300" dirty="0">
                <a:solidFill>
                  <a:srgbClr val="949599"/>
                </a:solidFill>
                <a:latin typeface="+mj-lt"/>
                <a:ea typeface="+mj-ea"/>
              </a:rPr>
              <a:t>과</a:t>
            </a:r>
            <a:r>
              <a:rPr lang="ko-KR" altLang="en-US" sz="6000" b="1" spc="-300" dirty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ko-KR" altLang="en-US" sz="6000" b="1" spc="-300" dirty="0">
                <a:solidFill>
                  <a:srgbClr val="3D5BA9"/>
                </a:solidFill>
                <a:latin typeface="+mj-lt"/>
                <a:ea typeface="+mj-ea"/>
              </a:rPr>
              <a:t>문제해결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725326" y="764890"/>
            <a:ext cx="2848233" cy="430693"/>
            <a:chOff x="8715134" y="375909"/>
            <a:chExt cx="2848233" cy="430693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33605" y="391201"/>
              <a:ext cx="1521982" cy="389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altLang="ko-KR" sz="2000" b="1" i="0" u="none" strike="noStrike" kern="1200" cap="none" normalizeH="0" baseline="0"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26~27</a:t>
              </a:r>
              <a:r>
                <a:rPr kumimoji="0" lang="ko-KR" altLang="en-US" sz="2000" b="1" i="0" u="none" strike="noStrike" kern="1200" cap="none" normalizeH="0" baseline="0"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쪽</a:t>
              </a:r>
              <a:endParaRPr kumimoji="0" lang="ko-KR" altLang="en-US" sz="2000" b="1" i="0" u="none" strike="noStrike" kern="1200" cap="none" normalizeH="0" baseline="0"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" name="그룹 2"/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3</a:t>
                </a:r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7" name="그림 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그림 7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/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9" name="사각형: 둥근 모서리 8">
              <a:hlinkClick r:id="rId7" action="ppaction://hlinksldjump"/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4" name="사각형: 둥근 모서리 23">
              <a:hlinkClick r:id="rId8" action="ppaction://hlinksldjump"/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rgbClr val="868686"/>
                  </a:solidFill>
                </a:rPr>
                <a:t>전개</a:t>
              </a: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25CB30F0-78F0-8E9E-B369-4231468AE848}"/>
              </a:ext>
            </a:extLst>
          </p:cNvPr>
          <p:cNvGrpSpPr/>
          <p:nvPr/>
        </p:nvGrpSpPr>
        <p:grpSpPr>
          <a:xfrm>
            <a:off x="8724397" y="1283004"/>
            <a:ext cx="2849162" cy="430693"/>
            <a:chOff x="835635" y="1649705"/>
            <a:chExt cx="2849162" cy="430693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98915EF-962A-4807-4C35-94626B36F0FF}"/>
                </a:ext>
              </a:extLst>
            </p:cNvPr>
            <p:cNvGrpSpPr/>
            <p:nvPr/>
          </p:nvGrpSpPr>
          <p:grpSpPr>
            <a:xfrm>
              <a:off x="835635" y="1649705"/>
              <a:ext cx="2849162" cy="430693"/>
              <a:chOff x="835635" y="1649705"/>
              <a:chExt cx="2849162" cy="430693"/>
            </a:xfrm>
          </p:grpSpPr>
          <p:pic>
            <p:nvPicPr>
              <p:cNvPr id="23" name="그림 23">
                <a:extLst>
                  <a:ext uri="{FF2B5EF4-FFF2-40B4-BE49-F238E27FC236}">
                    <a16:creationId xmlns:a16="http://schemas.microsoft.com/office/drawing/2014/main" id="{1B994770-441F-9BA7-9840-2EACDDAE4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835635" y="1649705"/>
                <a:ext cx="2840453" cy="430693"/>
              </a:xfrm>
              <a:prstGeom prst="rect">
                <a:avLst/>
              </a:prstGeom>
            </p:spPr>
          </p:pic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A2C81D13-5363-2C36-D03E-045C908E713C}"/>
                  </a:ext>
                </a:extLst>
              </p:cNvPr>
              <p:cNvSpPr txBox="1"/>
              <p:nvPr/>
            </p:nvSpPr>
            <p:spPr>
              <a:xfrm>
                <a:off x="2162815" y="1656120"/>
                <a:ext cx="1521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20</a:t>
                </a:r>
                <a:r>
                  <a:rPr kumimoji="0" lang="ko-KR" altLang="en-US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2000" b="1" dirty="0"/>
              </a:p>
            </p:txBody>
          </p:sp>
        </p:grp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5AE9DD64-41E7-4B87-E02B-AEE7A7AAC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92010" y="1726445"/>
              <a:ext cx="509679" cy="3085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7C69F0-A26A-05F3-EDC6-64D4AC00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335" y="3692599"/>
            <a:ext cx="4717330" cy="2425842"/>
          </a:xfrm>
          <a:prstGeom prst="rect">
            <a:avLst/>
          </a:prstGeom>
        </p:spPr>
      </p:pic>
      <p:sp>
        <p:nvSpPr>
          <p:cNvPr id="115" name="텍스트 개체 틀 4"/>
          <p:cNvSpPr txBox="1"/>
          <p:nvPr/>
        </p:nvSpPr>
        <p:spPr>
          <a:xfrm>
            <a:off x="1127448" y="1412776"/>
            <a:ext cx="10801200" cy="5989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3600" b="1" kern="1200" spc="-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b="1" i="0" u="none" strike="noStrike" kern="1200" cap="none" spc="-30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걸리버는</a:t>
            </a:r>
            <a:r>
              <a:rPr kumimoji="0" lang="ko-KR" altLang="en-US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배를 타고 여행을 하다가 새로운 마을에 도착했어요</a:t>
            </a:r>
            <a:r>
              <a:rPr kumimoji="0" lang="en-US" altLang="ko-KR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 </a:t>
            </a:r>
            <a:r>
              <a:rPr kumimoji="0" lang="ko-KR" altLang="en-US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마을 사람들은 </a:t>
            </a:r>
            <a:r>
              <a:rPr kumimoji="0" lang="ko-KR" altLang="en-US" b="1" i="0" u="none" strike="noStrike" kern="1200" cap="none" spc="-30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걸리버가</a:t>
            </a:r>
            <a:r>
              <a:rPr kumimoji="0" lang="ko-KR" altLang="en-US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마을에서 잘 살아갈 수 있도록 필요한 물건과 음식을 준비하려고 해요</a:t>
            </a:r>
            <a:r>
              <a:rPr kumimoji="0" lang="en-US" altLang="ko-KR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 </a:t>
            </a:r>
            <a:r>
              <a:rPr kumimoji="0" lang="ko-KR" altLang="en-US" b="1" i="0" u="none" strike="noStrike" kern="1200" cap="none" spc="-300" normalizeH="0" baseline="0" dirty="0" err="1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걸리버에게</a:t>
            </a:r>
            <a:r>
              <a:rPr kumimoji="0" lang="ko-KR" altLang="en-US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어떤 것이 얼마나 필요할지 알아보세요</a:t>
            </a:r>
            <a:r>
              <a:rPr kumimoji="0" lang="en-US" altLang="ko-KR" b="1" i="0" u="none" strike="noStrike" kern="1200" cap="none" spc="-30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3392" y="1516007"/>
            <a:ext cx="378991" cy="392527"/>
          </a:xfrm>
          <a:prstGeom prst="rect">
            <a:avLst/>
          </a:prstGeom>
        </p:spPr>
      </p:pic>
      <p:grpSp>
        <p:nvGrpSpPr>
          <p:cNvPr id="83" name="그룹 82"/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84" name="그룹 83"/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87" name="직사각형 86"/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3</a:t>
                </a:r>
              </a:p>
            </p:txBody>
          </p:sp>
          <p:sp>
            <p:nvSpPr>
              <p:cNvPr id="88" name="직사각형 87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85" name="그림 84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6" name="그림 85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0" name="그룹 89"/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91" name="사각형: 둥근 모서리 90">
              <a:hlinkClick r:id="rId7" action="ppaction://hlinksldjump"/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92" name="사각형: 둥근 모서리 91">
              <a:hlinkClick r:id="rId8" action="ppaction://hlinksldjump"/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101068" y="632882"/>
            <a:ext cx="5867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ko-KR" altLang="en-US" sz="3800" b="1" spc="-300" dirty="0">
                <a:solidFill>
                  <a:srgbClr val="F47A45"/>
                </a:solidFill>
                <a:latin typeface="+mj-lt"/>
                <a:ea typeface="+mj-ea"/>
              </a:rPr>
              <a:t>수학</a:t>
            </a:r>
            <a:r>
              <a:rPr lang="ko-KR" altLang="en-US" sz="3800" b="1" spc="-300" dirty="0">
                <a:solidFill>
                  <a:srgbClr val="949599"/>
                </a:solidFill>
                <a:latin typeface="+mj-lt"/>
                <a:ea typeface="+mj-ea"/>
              </a:rPr>
              <a:t>과 </a:t>
            </a:r>
            <a:r>
              <a:rPr lang="ko-KR" altLang="en-US" sz="3800" b="1" spc="-300" dirty="0">
                <a:solidFill>
                  <a:srgbClr val="3D5BA9"/>
                </a:solidFill>
                <a:latin typeface="+mj-lt"/>
                <a:ea typeface="+mj-ea"/>
              </a:rPr>
              <a:t>문제해결</a:t>
            </a:r>
          </a:p>
        </p:txBody>
      </p:sp>
      <p:pic>
        <p:nvPicPr>
          <p:cNvPr id="6" name="그림 5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4CBF34DE-0369-A9C7-A64E-D030979C9C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336" y="5445224"/>
            <a:ext cx="651496" cy="641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26BFF38-FEDA-5A50-82E6-923DD51585C6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83AE5EA-4369-75C7-E7D3-CB12E0FF9B51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82350" y="164401"/>
              <a:chExt cx="2090920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042DF007-A53E-1DD5-3A59-D76F3F9B1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9882350" y="164401"/>
                <a:ext cx="2090920" cy="396000"/>
              </a:xfrm>
              <a:prstGeom prst="rect">
                <a:avLst/>
              </a:prstGeom>
            </p:spPr>
          </p:pic>
          <p:pic>
            <p:nvPicPr>
              <p:cNvPr id="16" name="그림 28">
                <a:extLst>
                  <a:ext uri="{FF2B5EF4-FFF2-40B4-BE49-F238E27FC236}">
                    <a16:creationId xmlns:a16="http://schemas.microsoft.com/office/drawing/2014/main" id="{FB7ACD52-CBD0-EB11-E595-068CF9383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50617" y="261006"/>
                <a:ext cx="360568" cy="208853"/>
              </a:xfrm>
              <a:prstGeom prst="rect">
                <a:avLst/>
              </a:prstGeom>
            </p:spPr>
          </p:pic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F6C2EDB-0E7A-365B-7EB1-4DBEAE5C873D}"/>
                </a:ext>
              </a:extLst>
            </p:cNvPr>
            <p:cNvGrpSpPr/>
            <p:nvPr/>
          </p:nvGrpSpPr>
          <p:grpSpPr>
            <a:xfrm>
              <a:off x="8070541" y="169801"/>
              <a:ext cx="3888800" cy="396000"/>
              <a:chOff x="6057749" y="6398585"/>
              <a:chExt cx="3888800" cy="396000"/>
            </a:xfrm>
          </p:grpSpPr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DC9B076B-9DE3-8A85-8AAD-B4E9DC26E1DF}"/>
                  </a:ext>
                </a:extLst>
              </p:cNvPr>
              <p:cNvGrpSpPr/>
              <p:nvPr/>
            </p:nvGrpSpPr>
            <p:grpSpPr>
              <a:xfrm>
                <a:off x="6057749" y="6398585"/>
                <a:ext cx="1753714" cy="396000"/>
                <a:chOff x="6057749" y="6398585"/>
                <a:chExt cx="1753714" cy="396000"/>
              </a:xfrm>
            </p:grpSpPr>
            <p:pic>
              <p:nvPicPr>
                <p:cNvPr id="13" name="그래픽 57">
                  <a:extLst>
                    <a:ext uri="{FF2B5EF4-FFF2-40B4-BE49-F238E27FC236}">
                      <a16:creationId xmlns:a16="http://schemas.microsoft.com/office/drawing/2014/main" id="{837FA958-8BF5-BD14-1936-1B7CD45001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/>
                <a:stretch/>
              </p:blipFill>
              <p:spPr>
                <a:xfrm>
                  <a:off x="6057749" y="6398585"/>
                  <a:ext cx="1753714" cy="396000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2A7F9D-6002-07D7-43D0-F29CBB9F38A4}"/>
                    </a:ext>
                  </a:extLst>
                </p:cNvPr>
                <p:cNvSpPr txBox="1"/>
                <p:nvPr/>
              </p:nvSpPr>
              <p:spPr>
                <a:xfrm>
                  <a:off x="6632292" y="6421908"/>
                  <a:ext cx="114679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0" lang="en-US" altLang="ko-KR" sz="1600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+mn-cs"/>
                    </a:rPr>
                    <a:t>26~27</a:t>
                  </a:r>
                  <a:r>
                    <a:rPr kumimoji="0" lang="ko-KR" altLang="en-US" sz="1600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+mn-cs"/>
                    </a:rPr>
                    <a:t>쪽</a:t>
                  </a:r>
                  <a:endParaRPr lang="ko-KR" altLang="en-US" sz="1600" b="1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69291-C891-35B8-6C38-7677A551749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113681" y="332656"/>
            <a:ext cx="12051324" cy="6286500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96D3D02-E87B-3C8E-94C0-72BEB82A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15" y="528961"/>
            <a:ext cx="11366771" cy="5800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D3E728B-F778-1C00-BBD7-D18D58B40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568608" y="476672"/>
            <a:ext cx="360000" cy="360000"/>
          </a:xfrm>
          <a:prstGeom prst="rect">
            <a:avLst/>
          </a:prstGeom>
          <a:effectLst/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C0B16FE9-2452-FBD8-8711-7E9AF85A4551}"/>
              </a:ext>
            </a:extLst>
          </p:cNvPr>
          <p:cNvGrpSpPr/>
          <p:nvPr/>
        </p:nvGrpSpPr>
        <p:grpSpPr>
          <a:xfrm>
            <a:off x="272587" y="3789040"/>
            <a:ext cx="2668432" cy="2049868"/>
            <a:chOff x="-272768" y="1772816"/>
            <a:chExt cx="2668432" cy="2049868"/>
          </a:xfrm>
        </p:grpSpPr>
        <p:sp>
          <p:nvSpPr>
            <p:cNvPr id="3" name="말풍선: 타원형 2">
              <a:extLst>
                <a:ext uri="{FF2B5EF4-FFF2-40B4-BE49-F238E27FC236}">
                  <a16:creationId xmlns:a16="http://schemas.microsoft.com/office/drawing/2014/main" id="{99AFE513-510D-9F1D-852F-14F8855CA018}"/>
                </a:ext>
              </a:extLst>
            </p:cNvPr>
            <p:cNvSpPr/>
            <p:nvPr/>
          </p:nvSpPr>
          <p:spPr>
            <a:xfrm>
              <a:off x="-272768" y="1772816"/>
              <a:ext cx="2668432" cy="2049868"/>
            </a:xfrm>
            <a:prstGeom prst="wedgeEllipseCallout">
              <a:avLst>
                <a:gd name="adj1" fmla="val 45002"/>
                <a:gd name="adj2" fmla="val -49503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b="1" spc="-3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A8EA59-BBDF-90DC-912B-2146B87854C3}"/>
                </a:ext>
              </a:extLst>
            </p:cNvPr>
            <p:cNvSpPr txBox="1"/>
            <p:nvPr/>
          </p:nvSpPr>
          <p:spPr>
            <a:xfrm>
              <a:off x="-195105" y="2094492"/>
              <a:ext cx="2454556" cy="156966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 err="1"/>
                <a:t>걸리버를</a:t>
              </a:r>
              <a:r>
                <a:rPr lang="ko-KR" altLang="en-US" sz="2400" b="1" spc="-300" dirty="0"/>
                <a:t> 위한</a:t>
              </a:r>
              <a:endParaRPr lang="en-US" altLang="ko-KR" sz="2400" b="1" spc="-300" dirty="0"/>
            </a:p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/>
                <a:t>사과는 내가 먹는 양의 </a:t>
              </a:r>
              <a:r>
                <a:rPr lang="en-US" altLang="ko-KR" sz="2400" b="1" spc="-300" dirty="0"/>
                <a:t>35</a:t>
              </a:r>
              <a:r>
                <a:rPr lang="ko-KR" altLang="en-US" sz="2400" b="1" spc="-300" dirty="0"/>
                <a:t>배를 준비해야 돼</a:t>
              </a:r>
              <a:r>
                <a:rPr lang="en-US" altLang="ko-KR" sz="2400" b="1" spc="-300" dirty="0"/>
                <a:t>.</a:t>
              </a:r>
              <a:endParaRPr lang="ko-KR" altLang="en-US" sz="2400" b="1" spc="-3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16B2871-F390-6C2C-8E16-2142C08D9B63}"/>
              </a:ext>
            </a:extLst>
          </p:cNvPr>
          <p:cNvGrpSpPr/>
          <p:nvPr/>
        </p:nvGrpSpPr>
        <p:grpSpPr>
          <a:xfrm>
            <a:off x="2207568" y="1801858"/>
            <a:ext cx="4248472" cy="1267102"/>
            <a:chOff x="-272768" y="1772816"/>
            <a:chExt cx="4248472" cy="1267102"/>
          </a:xfrm>
        </p:grpSpPr>
        <p:sp>
          <p:nvSpPr>
            <p:cNvPr id="13" name="말풍선: 타원형 12">
              <a:extLst>
                <a:ext uri="{FF2B5EF4-FFF2-40B4-BE49-F238E27FC236}">
                  <a16:creationId xmlns:a16="http://schemas.microsoft.com/office/drawing/2014/main" id="{24F18475-5D71-39E2-9BB5-4722E31E5776}"/>
                </a:ext>
              </a:extLst>
            </p:cNvPr>
            <p:cNvSpPr/>
            <p:nvPr/>
          </p:nvSpPr>
          <p:spPr>
            <a:xfrm>
              <a:off x="-272768" y="1772816"/>
              <a:ext cx="4248472" cy="1267102"/>
            </a:xfrm>
            <a:prstGeom prst="wedgeEllipseCallout">
              <a:avLst>
                <a:gd name="adj1" fmla="val 31825"/>
                <a:gd name="adj2" fmla="val 55799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b="1" spc="-3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092EC-DD77-F454-67BE-7454F5C326BD}"/>
                </a:ext>
              </a:extLst>
            </p:cNvPr>
            <p:cNvSpPr txBox="1"/>
            <p:nvPr/>
          </p:nvSpPr>
          <p:spPr>
            <a:xfrm>
              <a:off x="54095" y="2064905"/>
              <a:ext cx="3594745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 err="1"/>
                <a:t>걸리버는</a:t>
              </a:r>
              <a:r>
                <a:rPr lang="ko-KR" altLang="en-US" sz="2400" b="1" spc="-300" dirty="0"/>
                <a:t> 내가 먹는 닭고기의 </a:t>
              </a:r>
              <a:r>
                <a:rPr lang="en-US" altLang="ko-KR" sz="2400" b="1" spc="-300" dirty="0"/>
                <a:t>48</a:t>
              </a:r>
              <a:r>
                <a:rPr lang="ko-KR" altLang="en-US" sz="2400" b="1" spc="-300" dirty="0"/>
                <a:t>배를 </a:t>
              </a:r>
              <a:r>
                <a:rPr lang="ko-KR" altLang="en-US" sz="2400" b="1" spc="-300" dirty="0" err="1"/>
                <a:t>먹더라고</a:t>
              </a:r>
              <a:r>
                <a:rPr lang="en-US" altLang="ko-KR" sz="2400" b="1" spc="-300" dirty="0"/>
                <a:t>.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CB25C7B-F149-5A2C-CC76-161743584C16}"/>
              </a:ext>
            </a:extLst>
          </p:cNvPr>
          <p:cNvGrpSpPr/>
          <p:nvPr/>
        </p:nvGrpSpPr>
        <p:grpSpPr>
          <a:xfrm>
            <a:off x="5894539" y="476672"/>
            <a:ext cx="4248472" cy="830997"/>
            <a:chOff x="-136917" y="1838468"/>
            <a:chExt cx="4248472" cy="830997"/>
          </a:xfrm>
        </p:grpSpPr>
        <p:sp>
          <p:nvSpPr>
            <p:cNvPr id="16" name="말풍선: 타원형 15">
              <a:extLst>
                <a:ext uri="{FF2B5EF4-FFF2-40B4-BE49-F238E27FC236}">
                  <a16:creationId xmlns:a16="http://schemas.microsoft.com/office/drawing/2014/main" id="{824B62AA-D330-27DF-39B0-FFCF6E290916}"/>
                </a:ext>
              </a:extLst>
            </p:cNvPr>
            <p:cNvSpPr/>
            <p:nvPr/>
          </p:nvSpPr>
          <p:spPr>
            <a:xfrm>
              <a:off x="-136917" y="1838468"/>
              <a:ext cx="4248472" cy="830997"/>
            </a:xfrm>
            <a:prstGeom prst="wedgeEllipseCallout">
              <a:avLst>
                <a:gd name="adj1" fmla="val -21104"/>
                <a:gd name="adj2" fmla="val 72641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b="1" spc="-3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B5E2CA-A896-7FC3-E62B-60A3C6C3C2E3}"/>
                </a:ext>
              </a:extLst>
            </p:cNvPr>
            <p:cNvSpPr txBox="1"/>
            <p:nvPr/>
          </p:nvSpPr>
          <p:spPr>
            <a:xfrm>
              <a:off x="54095" y="2064905"/>
              <a:ext cx="39216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 err="1"/>
                <a:t>걸리버를</a:t>
              </a:r>
              <a:r>
                <a:rPr lang="ko-KR" altLang="en-US" sz="2400" b="1" spc="-300" dirty="0"/>
                <a:t> 위해 무엇을 준비하지</a:t>
              </a:r>
              <a:r>
                <a:rPr lang="en-US" altLang="ko-KR" sz="2400" b="1" spc="-300" dirty="0"/>
                <a:t>?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5ECFD8F-38C3-30BB-4A8A-5EDFA1590E59}"/>
              </a:ext>
            </a:extLst>
          </p:cNvPr>
          <p:cNvGrpSpPr/>
          <p:nvPr/>
        </p:nvGrpSpPr>
        <p:grpSpPr>
          <a:xfrm>
            <a:off x="8836669" y="1031760"/>
            <a:ext cx="3366757" cy="2049868"/>
            <a:chOff x="-272769" y="1772816"/>
            <a:chExt cx="3366757" cy="2049868"/>
          </a:xfrm>
        </p:grpSpPr>
        <p:sp>
          <p:nvSpPr>
            <p:cNvPr id="22" name="말풍선: 타원형 21">
              <a:extLst>
                <a:ext uri="{FF2B5EF4-FFF2-40B4-BE49-F238E27FC236}">
                  <a16:creationId xmlns:a16="http://schemas.microsoft.com/office/drawing/2014/main" id="{FF730228-B53E-3042-1CD1-B5472FD8B8D3}"/>
                </a:ext>
              </a:extLst>
            </p:cNvPr>
            <p:cNvSpPr/>
            <p:nvPr/>
          </p:nvSpPr>
          <p:spPr>
            <a:xfrm>
              <a:off x="-272769" y="1772816"/>
              <a:ext cx="3366757" cy="2049868"/>
            </a:xfrm>
            <a:prstGeom prst="wedgeEllipseCallout">
              <a:avLst>
                <a:gd name="adj1" fmla="val -42020"/>
                <a:gd name="adj2" fmla="val 47451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b="1" spc="-3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D57DCE-E993-59D8-ED6C-C456952F357C}"/>
                </a:ext>
              </a:extLst>
            </p:cNvPr>
            <p:cNvSpPr txBox="1"/>
            <p:nvPr/>
          </p:nvSpPr>
          <p:spPr>
            <a:xfrm>
              <a:off x="-195106" y="2094492"/>
              <a:ext cx="3073071" cy="156966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 err="1"/>
                <a:t>걸리버의</a:t>
              </a:r>
              <a:r>
                <a:rPr lang="ko-KR" altLang="en-US" sz="2400" b="1" spc="-300" dirty="0"/>
                <a:t> 신발을</a:t>
              </a:r>
              <a:endParaRPr lang="en-US" altLang="ko-KR" sz="2400" b="1" spc="-300" dirty="0"/>
            </a:p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/>
                <a:t>만들려면 내 신발을</a:t>
              </a:r>
              <a:endParaRPr lang="en-US" altLang="ko-KR" sz="2400" b="1" spc="-300" dirty="0"/>
            </a:p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/>
                <a:t>만드는 데 필요한 가죽의 </a:t>
              </a:r>
              <a:r>
                <a:rPr lang="en-US" altLang="ko-KR" sz="2400" b="1" spc="-300" dirty="0"/>
                <a:t>19</a:t>
              </a:r>
              <a:r>
                <a:rPr lang="ko-KR" altLang="en-US" sz="2400" b="1" spc="-300" dirty="0"/>
                <a:t>배가 필요해</a:t>
              </a:r>
              <a:r>
                <a:rPr lang="en-US" altLang="ko-KR" sz="2400" b="1" spc="-300" dirty="0"/>
                <a:t>.</a:t>
              </a:r>
              <a:endParaRPr lang="ko-KR" altLang="en-US" sz="2400" b="1" spc="-300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24AB577-03D2-E568-D8DF-226AE0B24080}"/>
              </a:ext>
            </a:extLst>
          </p:cNvPr>
          <p:cNvGrpSpPr/>
          <p:nvPr/>
        </p:nvGrpSpPr>
        <p:grpSpPr>
          <a:xfrm>
            <a:off x="5407092" y="4603974"/>
            <a:ext cx="4248472" cy="1440160"/>
            <a:chOff x="-161602" y="1916832"/>
            <a:chExt cx="4248472" cy="1440160"/>
          </a:xfrm>
        </p:grpSpPr>
        <p:sp>
          <p:nvSpPr>
            <p:cNvPr id="28" name="말풍선: 타원형 27">
              <a:extLst>
                <a:ext uri="{FF2B5EF4-FFF2-40B4-BE49-F238E27FC236}">
                  <a16:creationId xmlns:a16="http://schemas.microsoft.com/office/drawing/2014/main" id="{9296FCA9-6FEB-0978-E7B8-0AD53889A6B2}"/>
                </a:ext>
              </a:extLst>
            </p:cNvPr>
            <p:cNvSpPr/>
            <p:nvPr/>
          </p:nvSpPr>
          <p:spPr>
            <a:xfrm>
              <a:off x="-161602" y="1916832"/>
              <a:ext cx="4248472" cy="1440160"/>
            </a:xfrm>
            <a:prstGeom prst="wedgeEllipseCallout">
              <a:avLst>
                <a:gd name="adj1" fmla="val 42367"/>
                <a:gd name="adj2" fmla="val -53694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b="1" spc="-3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6408FE-CCB8-5F29-6666-F2F8849E86AD}"/>
                </a:ext>
              </a:extLst>
            </p:cNvPr>
            <p:cNvSpPr txBox="1"/>
            <p:nvPr/>
          </p:nvSpPr>
          <p:spPr>
            <a:xfrm>
              <a:off x="54095" y="2064905"/>
              <a:ext cx="3817079" cy="120032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 err="1"/>
                <a:t>걸리버의</a:t>
              </a:r>
              <a:r>
                <a:rPr lang="ko-KR" altLang="en-US" sz="2400" b="1" spc="-300" dirty="0"/>
                <a:t> 옷을 만들려면</a:t>
              </a:r>
              <a:endParaRPr lang="en-US" altLang="ko-KR" sz="2400" b="1" spc="-300" dirty="0"/>
            </a:p>
            <a:p>
              <a:pPr algn="ctr">
                <a:lnSpc>
                  <a:spcPct val="100000"/>
                </a:lnSpc>
              </a:pPr>
              <a:r>
                <a:rPr lang="ko-KR" altLang="en-US" sz="2400" b="1" spc="-300" dirty="0"/>
                <a:t>내 옷을 만드는 데 필요한 천의</a:t>
              </a:r>
              <a:endParaRPr lang="en-US" altLang="ko-KR" sz="2400" b="1" spc="-300" dirty="0"/>
            </a:p>
            <a:p>
              <a:pPr algn="ctr">
                <a:lnSpc>
                  <a:spcPct val="100000"/>
                </a:lnSpc>
              </a:pPr>
              <a:r>
                <a:rPr lang="en-US" altLang="ko-KR" sz="2400" b="1" spc="-300" dirty="0"/>
                <a:t>8</a:t>
              </a:r>
              <a:r>
                <a:rPr lang="ko-KR" altLang="en-US" sz="2400" b="1" spc="-300" dirty="0"/>
                <a:t>배를 </a:t>
              </a:r>
              <a:r>
                <a:rPr lang="ko-KR" altLang="en-US" sz="2400" b="1" spc="-300"/>
                <a:t>준비해야 돼</a:t>
              </a:r>
              <a:r>
                <a:rPr lang="en-US" altLang="ko-KR" sz="2400" b="1" spc="-300"/>
                <a:t>.</a:t>
              </a:r>
              <a:endParaRPr lang="en-US" altLang="ko-KR" sz="2400" b="1" spc="-3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5852122-DFF8-B09C-10D7-BB4AE3A9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77" y="2542679"/>
            <a:ext cx="9105280" cy="3662329"/>
          </a:xfrm>
          <a:prstGeom prst="rect">
            <a:avLst/>
          </a:prstGeom>
        </p:spPr>
      </p:pic>
      <p:sp>
        <p:nvSpPr>
          <p:cNvPr id="118" name="텍스트 개체 틀 4"/>
          <p:cNvSpPr txBox="1"/>
          <p:nvPr/>
        </p:nvSpPr>
        <p:spPr>
          <a:xfrm>
            <a:off x="1368948" y="1504520"/>
            <a:ext cx="10271668" cy="5563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3600" b="1" kern="1200" spc="-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defRPr/>
            </a:pPr>
            <a:r>
              <a:rPr lang="ko-KR" altLang="en-US" sz="3200" i="0" u="none" strike="noStrike" baseline="0" dirty="0" err="1">
                <a:solidFill>
                  <a:srgbClr val="000000"/>
                </a:solidFill>
                <a:latin typeface="+mn-ea"/>
              </a:rPr>
              <a:t>걸리버에게</a:t>
            </a:r>
            <a:r>
              <a:rPr lang="ko-KR" altLang="en-US" sz="3200" i="0" u="none" strike="noStrike" baseline="0" dirty="0">
                <a:solidFill>
                  <a:srgbClr val="000000"/>
                </a:solidFill>
                <a:latin typeface="+mn-ea"/>
              </a:rPr>
              <a:t> 어떤 것이 얼마나 필요한지 구해 보세요</a:t>
            </a:r>
            <a:r>
              <a:rPr lang="en-US" altLang="ko-KR" sz="3200" i="0" u="none" strike="noStrike" baseline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lvl="0" algn="just">
              <a:lnSpc>
                <a:spcPct val="100000"/>
              </a:lnSpc>
              <a:defRPr/>
            </a:pPr>
            <a:r>
              <a:rPr lang="en-US" altLang="ko-KR" sz="320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latin typeface="+mn-ea"/>
              </a:rPr>
              <a:t>단</a:t>
            </a:r>
            <a:r>
              <a:rPr lang="en-US" altLang="ko-KR" sz="3200" dirty="0">
                <a:solidFill>
                  <a:srgbClr val="000000"/>
                </a:solidFill>
                <a:latin typeface="+mn-ea"/>
              </a:rPr>
              <a:t>,</a:t>
            </a:r>
            <a:r>
              <a:rPr lang="en-US" altLang="ko-KR" sz="3200" i="0" u="none" strike="noStrike" baseline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3200" i="0" u="none" strike="noStrike" baseline="0" dirty="0">
                <a:solidFill>
                  <a:srgbClr val="000000"/>
                </a:solidFill>
                <a:latin typeface="+mn-ea"/>
              </a:rPr>
              <a:t>안에는 두 자리 수만 넣을 수 있어요</a:t>
            </a:r>
            <a:r>
              <a:rPr lang="en-US" altLang="ko-KR" sz="3200" i="0" u="none" strike="noStrike" baseline="0" dirty="0">
                <a:solidFill>
                  <a:srgbClr val="000000"/>
                </a:solidFill>
                <a:latin typeface="+mn-ea"/>
              </a:rPr>
              <a:t>.)</a:t>
            </a:r>
          </a:p>
        </p:txBody>
      </p:sp>
      <p:sp>
        <p:nvSpPr>
          <p:cNvPr id="123" name="순서도: 연결자 122"/>
          <p:cNvSpPr/>
          <p:nvPr/>
        </p:nvSpPr>
        <p:spPr>
          <a:xfrm>
            <a:off x="1127448" y="1663755"/>
            <a:ext cx="166896" cy="165669"/>
          </a:xfrm>
          <a:prstGeom prst="flowChartConnector">
            <a:avLst/>
          </a:prstGeom>
          <a:solidFill>
            <a:srgbClr val="F47A45"/>
          </a:solidFill>
          <a:ln w="38100"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10278192" y="6473873"/>
            <a:ext cx="1549381" cy="254013"/>
            <a:chOff x="10278191" y="6473873"/>
            <a:chExt cx="1549381" cy="254013"/>
          </a:xfrm>
        </p:grpSpPr>
        <p:grpSp>
          <p:nvGrpSpPr>
            <p:cNvPr id="59" name="그룹 58"/>
            <p:cNvGrpSpPr/>
            <p:nvPr/>
          </p:nvGrpSpPr>
          <p:grpSpPr>
            <a:xfrm>
              <a:off x="10584056" y="6477750"/>
              <a:ext cx="925129" cy="213022"/>
              <a:chOff x="10615267" y="6497260"/>
              <a:chExt cx="925129" cy="213022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3</a:t>
                </a: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lvl="0" algn="ctr">
                  <a:defRPr/>
                </a:pPr>
                <a:r>
                  <a:rPr lang="en-US" altLang="ko-KR" sz="200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0" name="그림 59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1" name="그림 60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5" name="그룹 64"/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6" name="사각형: 둥근 모서리 65">
              <a:hlinkClick r:id="rId5" action="ppaction://hlinksldjump"/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7" name="사각형: 둥근 모서리 66">
              <a:hlinkClick r:id="rId6" action="ppaction://hlinksldjump"/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199" tIns="36000" rIns="43199" bIns="18000" anchor="ctr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101068" y="632882"/>
            <a:ext cx="5867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ko-KR" altLang="en-US" sz="3800" b="1" spc="-300">
                <a:solidFill>
                  <a:srgbClr val="F47A45"/>
                </a:solidFill>
                <a:latin typeface="+mj-lt"/>
                <a:ea typeface="+mj-ea"/>
              </a:rPr>
              <a:t>수학</a:t>
            </a:r>
            <a:r>
              <a:rPr lang="ko-KR" altLang="en-US" sz="3800" b="1" spc="-300">
                <a:solidFill>
                  <a:srgbClr val="949599"/>
                </a:solidFill>
                <a:latin typeface="+mj-lt"/>
                <a:ea typeface="+mj-ea"/>
              </a:rPr>
              <a:t>과 </a:t>
            </a:r>
            <a:r>
              <a:rPr lang="ko-KR" altLang="en-US" sz="3800" b="1" spc="-300">
                <a:solidFill>
                  <a:srgbClr val="3D5BA9"/>
                </a:solidFill>
                <a:latin typeface="+mj-lt"/>
                <a:ea typeface="+mj-ea"/>
              </a:rPr>
              <a:t>문제해결</a:t>
            </a:r>
            <a:endParaRPr lang="ko-KR" altLang="en-US" sz="3800" b="1" spc="-300" dirty="0">
              <a:solidFill>
                <a:srgbClr val="3D5BA9"/>
              </a:solidFill>
              <a:latin typeface="+mj-lt"/>
              <a:ea typeface="+mj-ea"/>
            </a:endParaRPr>
          </a:p>
        </p:txBody>
      </p:sp>
      <p:sp>
        <p:nvSpPr>
          <p:cNvPr id="4" name="사각형: 둥근 모서리 2">
            <a:extLst>
              <a:ext uri="{FF2B5EF4-FFF2-40B4-BE49-F238E27FC236}">
                <a16:creationId xmlns:a16="http://schemas.microsoft.com/office/drawing/2014/main" id="{5F991A47-8DF4-D88B-BD6C-07E51210CC05}"/>
              </a:ext>
            </a:extLst>
          </p:cNvPr>
          <p:cNvSpPr/>
          <p:nvPr/>
        </p:nvSpPr>
        <p:spPr>
          <a:xfrm>
            <a:off x="2037008" y="2021135"/>
            <a:ext cx="438896" cy="43741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0081C6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E18A91E-37F0-8F28-FD0A-5274F9988E91}"/>
              </a:ext>
            </a:extLst>
          </p:cNvPr>
          <p:cNvGrpSpPr/>
          <p:nvPr/>
        </p:nvGrpSpPr>
        <p:grpSpPr>
          <a:xfrm>
            <a:off x="2999656" y="4286013"/>
            <a:ext cx="947537" cy="624265"/>
            <a:chOff x="3254418" y="3964798"/>
            <a:chExt cx="947537" cy="624265"/>
          </a:xfrm>
        </p:grpSpPr>
        <p:sp>
          <p:nvSpPr>
            <p:cNvPr id="6" name="TextBox 159">
              <a:extLst>
                <a:ext uri="{FF2B5EF4-FFF2-40B4-BE49-F238E27FC236}">
                  <a16:creationId xmlns:a16="http://schemas.microsoft.com/office/drawing/2014/main" id="{7E8880B4-45BB-A651-383D-3E1157A774A4}"/>
                </a:ext>
              </a:extLst>
            </p:cNvPr>
            <p:cNvSpPr txBox="1"/>
            <p:nvPr/>
          </p:nvSpPr>
          <p:spPr>
            <a:xfrm>
              <a:off x="3647728" y="4099794"/>
              <a:ext cx="554227" cy="48926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2800" b="1" i="0" u="none" strike="noStrike" kern="1200" cap="none" spc="-30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/>
                  <a:cs typeface="맑은 고딕"/>
                </a:rPr>
                <a:t>51</a:t>
              </a:r>
              <a:endPara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A31FA91-39AF-9EDE-D89B-93B62E288E46}"/>
                </a:ext>
              </a:extLst>
            </p:cNvPr>
            <p:cNvSpPr/>
            <p:nvPr/>
          </p:nvSpPr>
          <p:spPr>
            <a:xfrm>
              <a:off x="3254418" y="3964798"/>
              <a:ext cx="393310" cy="3796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/>
                <a:t>예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B3780FD-0CCA-C9A4-32CA-CFF049E756CE}"/>
              </a:ext>
            </a:extLst>
          </p:cNvPr>
          <p:cNvGrpSpPr/>
          <p:nvPr/>
        </p:nvGrpSpPr>
        <p:grpSpPr>
          <a:xfrm>
            <a:off x="3128198" y="5368000"/>
            <a:ext cx="947537" cy="685837"/>
            <a:chOff x="3384648" y="4895269"/>
            <a:chExt cx="947537" cy="685837"/>
          </a:xfrm>
        </p:grpSpPr>
        <p:sp>
          <p:nvSpPr>
            <p:cNvPr id="7" name="TextBox 159">
              <a:extLst>
                <a:ext uri="{FF2B5EF4-FFF2-40B4-BE49-F238E27FC236}">
                  <a16:creationId xmlns:a16="http://schemas.microsoft.com/office/drawing/2014/main" id="{8FC7EBB8-F3CF-E585-4056-C4FF4CCAA642}"/>
                </a:ext>
              </a:extLst>
            </p:cNvPr>
            <p:cNvSpPr txBox="1"/>
            <p:nvPr/>
          </p:nvSpPr>
          <p:spPr>
            <a:xfrm>
              <a:off x="3777958" y="5091837"/>
              <a:ext cx="554227" cy="48926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lvl="0" indent="0" algn="l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2800" b="1" i="0" u="none" strike="noStrike" kern="1200" cap="none" spc="-30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/>
                  <a:cs typeface="맑은 고딕"/>
                </a:rPr>
                <a:t>17</a:t>
              </a:r>
              <a:endPara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5A80325-1125-DB13-9C0D-E789E61DFDD7}"/>
                </a:ext>
              </a:extLst>
            </p:cNvPr>
            <p:cNvSpPr/>
            <p:nvPr/>
          </p:nvSpPr>
          <p:spPr>
            <a:xfrm>
              <a:off x="3384648" y="4895269"/>
              <a:ext cx="393310" cy="3796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/>
                <a:t>예</a:t>
              </a:r>
            </a:p>
          </p:txBody>
        </p:sp>
      </p:grpSp>
      <p:sp>
        <p:nvSpPr>
          <p:cNvPr id="10" name="TextBox 159">
            <a:extLst>
              <a:ext uri="{FF2B5EF4-FFF2-40B4-BE49-F238E27FC236}">
                <a16:creationId xmlns:a16="http://schemas.microsoft.com/office/drawing/2014/main" id="{9D447E55-960F-C9A8-F074-C2A60CC4FA66}"/>
              </a:ext>
            </a:extLst>
          </p:cNvPr>
          <p:cNvSpPr txBox="1"/>
          <p:nvPr/>
        </p:nvSpPr>
        <p:spPr>
          <a:xfrm>
            <a:off x="6664200" y="4357093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51×19=969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8" name="TextBox 159">
            <a:extLst>
              <a:ext uri="{FF2B5EF4-FFF2-40B4-BE49-F238E27FC236}">
                <a16:creationId xmlns:a16="http://schemas.microsoft.com/office/drawing/2014/main" id="{4EE2ECBA-7772-6E45-C530-14BCCD8C2FF0}"/>
              </a:ext>
            </a:extLst>
          </p:cNvPr>
          <p:cNvSpPr txBox="1"/>
          <p:nvPr/>
        </p:nvSpPr>
        <p:spPr>
          <a:xfrm>
            <a:off x="6840959" y="4978926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8×35=280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9" name="TextBox 159">
            <a:extLst>
              <a:ext uri="{FF2B5EF4-FFF2-40B4-BE49-F238E27FC236}">
                <a16:creationId xmlns:a16="http://schemas.microsoft.com/office/drawing/2014/main" id="{315F0F5A-35F9-3335-4F0F-803EFE4BB32D}"/>
              </a:ext>
            </a:extLst>
          </p:cNvPr>
          <p:cNvSpPr txBox="1"/>
          <p:nvPr/>
        </p:nvSpPr>
        <p:spPr>
          <a:xfrm>
            <a:off x="6674922" y="5548724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17×48=816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" name="TextBox 159">
            <a:extLst>
              <a:ext uri="{FF2B5EF4-FFF2-40B4-BE49-F238E27FC236}">
                <a16:creationId xmlns:a16="http://schemas.microsoft.com/office/drawing/2014/main" id="{D1FB721B-214A-9B3E-63ED-6C0B5E6B7080}"/>
              </a:ext>
            </a:extLst>
          </p:cNvPr>
          <p:cNvSpPr txBox="1"/>
          <p:nvPr/>
        </p:nvSpPr>
        <p:spPr>
          <a:xfrm>
            <a:off x="8832304" y="4356672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969</a:t>
            </a:r>
            <a:r>
              <a:rPr kumimoji="0" lang="ko-KR" altLang="en-US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장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1" name="TextBox 159">
            <a:extLst>
              <a:ext uri="{FF2B5EF4-FFF2-40B4-BE49-F238E27FC236}">
                <a16:creationId xmlns:a16="http://schemas.microsoft.com/office/drawing/2014/main" id="{69191D60-F15A-196B-3992-50EDF5CF6BD9}"/>
              </a:ext>
            </a:extLst>
          </p:cNvPr>
          <p:cNvSpPr txBox="1"/>
          <p:nvPr/>
        </p:nvSpPr>
        <p:spPr>
          <a:xfrm>
            <a:off x="8832304" y="4978926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280</a:t>
            </a:r>
            <a:r>
              <a:rPr kumimoji="0" lang="ko-KR" altLang="en-US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개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2" name="TextBox 159">
            <a:extLst>
              <a:ext uri="{FF2B5EF4-FFF2-40B4-BE49-F238E27FC236}">
                <a16:creationId xmlns:a16="http://schemas.microsoft.com/office/drawing/2014/main" id="{F6B17DA5-621B-2E81-9D23-A2B8F14253E4}"/>
              </a:ext>
            </a:extLst>
          </p:cNvPr>
          <p:cNvSpPr txBox="1"/>
          <p:nvPr/>
        </p:nvSpPr>
        <p:spPr>
          <a:xfrm>
            <a:off x="8832304" y="5573121"/>
            <a:ext cx="1685826" cy="4892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816</a:t>
            </a:r>
            <a:r>
              <a:rPr kumimoji="0" lang="ko-KR" altLang="en-US" sz="28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조각</a:t>
            </a:r>
            <a:endParaRPr kumimoji="0" lang="en-US" altLang="ko-KR" sz="2800" b="1" i="0" u="none" strike="noStrike" kern="1200" cap="none" spc="-300" normalizeH="0" baseline="0" dirty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F4DA924-C22A-2722-E364-4A1F2CE0D2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229333" y="4360804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9867A7E-9F14-FD4D-23BA-E82D9EA753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430253" y="5545735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65FF030-DE50-3CB4-695E-C509330E92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590034" y="4293096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9" name="그림 28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BA7E6FFC-A42B-BA73-C201-59603EB6D8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14751" y="2044873"/>
            <a:ext cx="1267598" cy="47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637AE8E-28C9-CD68-7416-E5AE2B8BD3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590034" y="4941168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5947954-63B3-C6E9-FDF5-0CCE39ADE7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590034" y="5517232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6B8AC335-B894-65A6-624F-03F72FAFCDDF}"/>
              </a:ext>
            </a:extLst>
          </p:cNvPr>
          <p:cNvGrpSpPr/>
          <p:nvPr/>
        </p:nvGrpSpPr>
        <p:grpSpPr>
          <a:xfrm>
            <a:off x="8070541" y="164401"/>
            <a:ext cx="3902729" cy="401400"/>
            <a:chOff x="8070541" y="164401"/>
            <a:chExt cx="3902729" cy="401400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237B810-1691-2F55-92A8-049155267D06}"/>
                </a:ext>
              </a:extLst>
            </p:cNvPr>
            <p:cNvGrpSpPr/>
            <p:nvPr/>
          </p:nvGrpSpPr>
          <p:grpSpPr>
            <a:xfrm>
              <a:off x="9882350" y="164401"/>
              <a:ext cx="2090920" cy="396000"/>
              <a:chOff x="9882350" y="164401"/>
              <a:chExt cx="2090920" cy="396000"/>
            </a:xfrm>
          </p:grpSpPr>
          <p:pic>
            <p:nvPicPr>
              <p:cNvPr id="39" name="그래픽 60">
                <a:extLst>
                  <a:ext uri="{FF2B5EF4-FFF2-40B4-BE49-F238E27FC236}">
                    <a16:creationId xmlns:a16="http://schemas.microsoft.com/office/drawing/2014/main" id="{55370564-DBDE-4B15-0DFA-6501961F5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82350" y="164401"/>
                <a:ext cx="2090920" cy="396000"/>
              </a:xfrm>
              <a:prstGeom prst="rect">
                <a:avLst/>
              </a:prstGeom>
            </p:spPr>
          </p:pic>
          <p:pic>
            <p:nvPicPr>
              <p:cNvPr id="40" name="그림 28">
                <a:extLst>
                  <a:ext uri="{FF2B5EF4-FFF2-40B4-BE49-F238E27FC236}">
                    <a16:creationId xmlns:a16="http://schemas.microsoft.com/office/drawing/2014/main" id="{3A861530-E854-A3F3-A294-5A103908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50617" y="261006"/>
                <a:ext cx="360568" cy="208853"/>
              </a:xfrm>
              <a:prstGeom prst="rect">
                <a:avLst/>
              </a:prstGeom>
            </p:spPr>
          </p:pic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B2BB77A0-6283-A80C-E538-29B2FCBECDD6}"/>
                </a:ext>
              </a:extLst>
            </p:cNvPr>
            <p:cNvGrpSpPr/>
            <p:nvPr/>
          </p:nvGrpSpPr>
          <p:grpSpPr>
            <a:xfrm>
              <a:off x="8070541" y="169801"/>
              <a:ext cx="3888800" cy="396000"/>
              <a:chOff x="6057749" y="6398585"/>
              <a:chExt cx="3888800" cy="396000"/>
            </a:xfrm>
          </p:grpSpPr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569981BD-4F84-2907-22A5-80050A08FA95}"/>
                  </a:ext>
                </a:extLst>
              </p:cNvPr>
              <p:cNvGrpSpPr/>
              <p:nvPr/>
            </p:nvGrpSpPr>
            <p:grpSpPr>
              <a:xfrm>
                <a:off x="6057749" y="6398585"/>
                <a:ext cx="1753714" cy="396000"/>
                <a:chOff x="6057749" y="6398585"/>
                <a:chExt cx="1753714" cy="396000"/>
              </a:xfrm>
            </p:grpSpPr>
            <p:pic>
              <p:nvPicPr>
                <p:cNvPr id="37" name="그래픽 57">
                  <a:extLst>
                    <a:ext uri="{FF2B5EF4-FFF2-40B4-BE49-F238E27FC236}">
                      <a16:creationId xmlns:a16="http://schemas.microsoft.com/office/drawing/2014/main" id="{855F5179-7495-F96C-78B0-228F4F6C6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/>
              </p:blipFill>
              <p:spPr>
                <a:xfrm>
                  <a:off x="6057749" y="6398585"/>
                  <a:ext cx="1753714" cy="396000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CCA99B-AD67-EB54-30A6-CEEB64F2AEBE}"/>
                    </a:ext>
                  </a:extLst>
                </p:cNvPr>
                <p:cNvSpPr txBox="1"/>
                <p:nvPr/>
              </p:nvSpPr>
              <p:spPr>
                <a:xfrm>
                  <a:off x="6632292" y="6421908"/>
                  <a:ext cx="114679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0" lang="en-US" altLang="ko-KR" sz="1600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+mn-cs"/>
                    </a:rPr>
                    <a:t>26~27</a:t>
                  </a:r>
                  <a:r>
                    <a:rPr kumimoji="0" lang="ko-KR" altLang="en-US" sz="1600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  <a:cs typeface="+mn-cs"/>
                    </a:rPr>
                    <a:t>쪽</a:t>
                  </a:r>
                  <a:endParaRPr lang="ko-KR" altLang="en-US" sz="1600" b="1" dirty="0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084741-FC9B-C4C3-4C23-DBBA85D1053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</a:t>
                </a:r>
                <a:r>
                  <a:rPr kumimoji="0" lang="ko-KR" altLang="en-US" sz="16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3B401F54-581F-F874-E642-90A1E7521C0F}"/>
              </a:ext>
            </a:extLst>
          </p:cNvPr>
          <p:cNvSpPr/>
          <p:nvPr/>
        </p:nvSpPr>
        <p:spPr>
          <a:xfrm>
            <a:off x="6205265" y="4400642"/>
            <a:ext cx="393310" cy="3796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예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F239925-ECA9-8285-9618-008B8DB7E50B}"/>
              </a:ext>
            </a:extLst>
          </p:cNvPr>
          <p:cNvSpPr/>
          <p:nvPr/>
        </p:nvSpPr>
        <p:spPr>
          <a:xfrm>
            <a:off x="6205265" y="5021998"/>
            <a:ext cx="393310" cy="3796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예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25853-EEB2-3190-85B9-5DEC14826DAD}"/>
              </a:ext>
            </a:extLst>
          </p:cNvPr>
          <p:cNvSpPr/>
          <p:nvPr/>
        </p:nvSpPr>
        <p:spPr>
          <a:xfrm>
            <a:off x="6205265" y="5643355"/>
            <a:ext cx="393310" cy="3796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예</a:t>
            </a:r>
          </a:p>
        </p:txBody>
      </p:sp>
    </p:spTree>
    <p:extLst>
      <p:ext uri="{BB962C8B-B14F-4D97-AF65-F5344CB8AC3E}">
        <p14:creationId xmlns:p14="http://schemas.microsoft.com/office/powerpoint/2010/main" val="39286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22" grpId="0"/>
      <p:bldP spid="3" grpId="0" animBg="1"/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65000"/>
              <a:lumOff val="35000"/>
            </a:schemeClr>
          </a:solidFill>
        </a:ln>
      </a:spPr>
      <a:bodyPr lIns="0" tIns="0" rIns="0" bIns="0" rtlCol="0" anchor="ctr"/>
      <a:lstStyle>
        <a:defPPr algn="ctr">
          <a:defRPr b="1" dirty="0" smtClean="0">
            <a:solidFill>
              <a:schemeClr val="tx1"/>
            </a:solidFill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rtlCol="0" anchor="t" anchorCtr="0">
        <a:spAutoFit/>
      </a:bodyPr>
      <a:lstStyle>
        <a:defPPr algn="just">
          <a:lnSpc>
            <a:spcPct val="100000"/>
          </a:lnSpc>
          <a:defRPr sz="28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와이드스크린</PresentationFormat>
  <Paragraphs>52</Paragraphs>
  <Slides>4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  <vt:variant>
        <vt:lpstr>재구성한 쇼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돋보기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2023-11-23T10:35:30Z</dcterms:created>
  <dcterms:modified xsi:type="dcterms:W3CDTF">2024-04-24T08:06:28Z</dcterms:modified>
  <cp:version/>
</cp:coreProperties>
</file>